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78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03D6-08CB-4CB4-8EA9-67BF264E6FA7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DB1D-478D-4A72-850F-519C419711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60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03D6-08CB-4CB4-8EA9-67BF264E6FA7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DB1D-478D-4A72-850F-519C419711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3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03D6-08CB-4CB4-8EA9-67BF264E6FA7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DB1D-478D-4A72-850F-519C419711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23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03D6-08CB-4CB4-8EA9-67BF264E6FA7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DB1D-478D-4A72-850F-519C419711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55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03D6-08CB-4CB4-8EA9-67BF264E6FA7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DB1D-478D-4A72-850F-519C419711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69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03D6-08CB-4CB4-8EA9-67BF264E6FA7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DB1D-478D-4A72-850F-519C419711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2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03D6-08CB-4CB4-8EA9-67BF264E6FA7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DB1D-478D-4A72-850F-519C419711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49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03D6-08CB-4CB4-8EA9-67BF264E6FA7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DB1D-478D-4A72-850F-519C419711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76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03D6-08CB-4CB4-8EA9-67BF264E6FA7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DB1D-478D-4A72-850F-519C419711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33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03D6-08CB-4CB4-8EA9-67BF264E6FA7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DB1D-478D-4A72-850F-519C419711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13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03D6-08CB-4CB4-8EA9-67BF264E6FA7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DB1D-478D-4A72-850F-519C419711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29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03D6-08CB-4CB4-8EA9-67BF264E6FA7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3DB1D-478D-4A72-850F-519C419711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92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Sistemi di disequazioni</a:t>
            </a:r>
            <a:br>
              <a:rPr lang="it-IT" i="1" dirty="0" smtClean="0">
                <a:solidFill>
                  <a:srgbClr val="FF0000"/>
                </a:solidFill>
              </a:rPr>
            </a:br>
            <a:r>
              <a:rPr lang="it-IT" i="1" dirty="0" smtClean="0">
                <a:solidFill>
                  <a:srgbClr val="FF0000"/>
                </a:solidFill>
              </a:rPr>
              <a:t>esercitazione con</a:t>
            </a:r>
            <a:br>
              <a:rPr lang="it-IT" i="1" dirty="0" smtClean="0">
                <a:solidFill>
                  <a:srgbClr val="FF0000"/>
                </a:solidFill>
              </a:rPr>
            </a:br>
            <a:r>
              <a:rPr lang="it-IT" i="1" dirty="0" smtClean="0">
                <a:solidFill>
                  <a:srgbClr val="FF0000"/>
                </a:solidFill>
              </a:rPr>
              <a:t>derive-</a:t>
            </a:r>
            <a:r>
              <a:rPr lang="it-IT" i="1" dirty="0" err="1" smtClean="0">
                <a:solidFill>
                  <a:srgbClr val="FF0000"/>
                </a:solidFill>
              </a:rPr>
              <a:t>geogebra</a:t>
            </a:r>
            <a:r>
              <a:rPr lang="it-IT" i="1" dirty="0" smtClean="0">
                <a:solidFill>
                  <a:srgbClr val="FF0000"/>
                </a:solidFill>
              </a:rPr>
              <a:t>-</a:t>
            </a:r>
            <a:r>
              <a:rPr lang="it-IT" i="1" dirty="0" err="1" smtClean="0">
                <a:solidFill>
                  <a:srgbClr val="FF0000"/>
                </a:solidFill>
              </a:rPr>
              <a:t>excel</a:t>
            </a:r>
            <a:endParaRPr lang="it-IT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3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6"/>
    </mc:Choice>
    <mc:Fallback>
      <p:transition spd="slow" advTm="642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2" y="2176462"/>
            <a:ext cx="47148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6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77"/>
    </mc:Choice>
    <mc:Fallback>
      <p:transition spd="slow" advTm="897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66825"/>
            <a:ext cx="8382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3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50"/>
    </mc:Choice>
    <mc:Fallback>
      <p:transition spd="slow" advTm="1005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37" y="2476500"/>
            <a:ext cx="32861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4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81"/>
    </mc:Choice>
    <mc:Fallback>
      <p:transition spd="slow" advTm="868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62000"/>
            <a:ext cx="85058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4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30"/>
    </mc:Choice>
    <mc:Fallback>
      <p:transition spd="slow" advTm="1473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62150"/>
            <a:ext cx="42672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9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98"/>
    </mc:Choice>
    <mc:Fallback>
      <p:transition spd="slow" advTm="1429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95387"/>
            <a:ext cx="85344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2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70"/>
    </mc:Choice>
    <mc:Fallback>
      <p:transition spd="slow" advTm="1317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7" y="2719387"/>
            <a:ext cx="34766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1"/>
    </mc:Choice>
    <mc:Fallback>
      <p:transition spd="slow" advTm="800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062037"/>
            <a:ext cx="78676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5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02"/>
    </mc:Choice>
    <mc:Fallback>
      <p:transition spd="slow" advTm="1680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2681287"/>
            <a:ext cx="46672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3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1"/>
    </mc:Choice>
    <mc:Fallback>
      <p:transition spd="slow" advTm="848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576262"/>
            <a:ext cx="79629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02"/>
    </mc:Choice>
    <mc:Fallback>
      <p:transition spd="slow" advTm="152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733425"/>
            <a:ext cx="83439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6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75"/>
    </mc:Choice>
    <mc:Fallback>
      <p:transition spd="slow" advTm="1677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1985962"/>
            <a:ext cx="36957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5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65"/>
    </mc:Choice>
    <mc:Fallback>
      <p:transition spd="slow" advTm="566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995362"/>
            <a:ext cx="85153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1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70"/>
    </mc:Choice>
    <mc:Fallback>
      <p:transition spd="slow" advTm="1617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623887"/>
            <a:ext cx="869632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9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42"/>
    </mc:Choice>
    <mc:Fallback>
      <p:transition spd="slow" advTm="1364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571500"/>
            <a:ext cx="86963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7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24"/>
    </mc:Choice>
    <mc:Fallback>
      <p:transition spd="slow" advTm="2712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61987"/>
            <a:ext cx="73152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4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22"/>
    </mc:Choice>
    <mc:Fallback>
      <p:transition spd="slow" advTm="2192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833437"/>
            <a:ext cx="75247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0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96"/>
    </mc:Choice>
    <mc:Fallback>
      <p:transition spd="slow" advTm="1799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709612"/>
            <a:ext cx="86296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39"/>
    </mc:Choice>
    <mc:Fallback>
      <p:transition spd="slow" advTm="1913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2" y="766762"/>
            <a:ext cx="86391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5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61"/>
    </mc:Choice>
    <mc:Fallback>
      <p:transition spd="slow" advTm="1176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52487"/>
            <a:ext cx="73152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7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34"/>
    </mc:Choice>
    <mc:Fallback>
      <p:transition spd="slow" advTm="1763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14437"/>
            <a:ext cx="73152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3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06"/>
    </mc:Choice>
    <mc:Fallback>
      <p:transition spd="slow" advTm="137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757237"/>
            <a:ext cx="86772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3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69"/>
    </mc:Choice>
    <mc:Fallback>
      <p:transition spd="slow" advTm="1576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95325"/>
            <a:ext cx="75533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9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95"/>
    </mc:Choice>
    <mc:Fallback>
      <p:transition spd="slow" advTm="16395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09662"/>
            <a:ext cx="73152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3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78"/>
    </mc:Choice>
    <mc:Fallback>
      <p:transition spd="slow" advTm="17578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604837"/>
            <a:ext cx="65151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31"/>
    </mc:Choice>
    <mc:Fallback>
      <p:transition spd="slow" advTm="1833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12" y="871537"/>
            <a:ext cx="84105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6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86"/>
    </mc:Choice>
    <mc:Fallback>
      <p:transition spd="slow" advTm="26986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1295400"/>
            <a:ext cx="70294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85149"/>
      </p:ext>
    </p:extLst>
  </p:cSld>
  <p:clrMapOvr>
    <a:masterClrMapping/>
  </p:clrMapOvr>
  <p:transition spd="slow" advTm="10855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1947862"/>
            <a:ext cx="26098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9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8"/>
    </mc:Choice>
    <mc:Fallback>
      <p:transition spd="slow" advTm="3088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719137"/>
            <a:ext cx="77343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9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50"/>
    </mc:Choice>
    <mc:Fallback>
      <p:transition spd="slow" advTm="1705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857250"/>
            <a:ext cx="8715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0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19"/>
    </mc:Choice>
    <mc:Fallback>
      <p:transition spd="slow" advTm="29219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75212" y="2635624"/>
            <a:ext cx="454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Fine descrizione, arrivederci..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5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7"/>
    </mc:Choice>
    <mc:Fallback>
      <p:transition spd="slow" advTm="32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890587"/>
            <a:ext cx="25336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7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94"/>
    </mc:Choice>
    <mc:Fallback>
      <p:transition spd="slow" advTm="1359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838200"/>
            <a:ext cx="86677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0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14"/>
    </mc:Choice>
    <mc:Fallback>
      <p:transition spd="slow" advTm="1131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2" y="742950"/>
            <a:ext cx="39147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17"/>
    </mc:Choice>
    <mc:Fallback>
      <p:transition spd="slow" advTm="1001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176337"/>
            <a:ext cx="67532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9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62"/>
    </mc:Choice>
    <mc:Fallback>
      <p:transition spd="slow" advTm="1236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733675"/>
            <a:ext cx="43434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6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1"/>
    </mc:Choice>
    <mc:Fallback>
      <p:transition spd="slow" advTm="728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2" y="542925"/>
            <a:ext cx="863917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4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02"/>
    </mc:Choice>
    <mc:Fallback>
      <p:transition spd="slow" advTm="1360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2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Tema di Office</vt:lpstr>
      <vt:lpstr>Sistemi di disequazioni esercitazione con derive-geogebra-excel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di disequazioni esercitazione con derive-geogebra-excel</dc:title>
  <dc:creator>Marino Furlan</dc:creator>
  <cp:keywords>disequazioni, sistemi, derive, geogebra, excel,</cp:keywords>
  <cp:lastModifiedBy>Marino Furlan</cp:lastModifiedBy>
  <cp:revision>1</cp:revision>
  <dcterms:created xsi:type="dcterms:W3CDTF">2018-09-27T15:51:47Z</dcterms:created>
  <dcterms:modified xsi:type="dcterms:W3CDTF">2018-09-27T15:52:27Z</dcterms:modified>
</cp:coreProperties>
</file>